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2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4" r:id="rId7"/>
    <p:sldId id="265" r:id="rId8"/>
    <p:sldId id="267" r:id="rId9"/>
    <p:sldId id="260" r:id="rId10"/>
    <p:sldId id="266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晶" initials="徐晶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05F"/>
    <a:srgbClr val="B4D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9"/>
  </p:normalViewPr>
  <p:slideViewPr>
    <p:cSldViewPr snapToGrid="0">
      <p:cViewPr varScale="1">
        <p:scale>
          <a:sx n="63" d="100"/>
          <a:sy n="6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D70A3-EB3F-4C79-B87C-87027035CCBD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5C433-E6EA-4CDC-9FFD-893BA24A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46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a generated image here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5C433-E6EA-4CDC-9FFD-893BA24A7D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9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6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FA66-7091-4065-8454-E4979483C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57" y="1856525"/>
            <a:ext cx="5342844" cy="2340429"/>
          </a:xfrm>
        </p:spPr>
        <p:txBody>
          <a:bodyPr>
            <a:normAutofit/>
          </a:bodyPr>
          <a:lstStyle/>
          <a:p>
            <a:r>
              <a:rPr lang="en-US" altLang="zh-CN" sz="7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Paint With </a:t>
            </a:r>
            <a:br>
              <a:rPr lang="en-US" altLang="zh-CN" sz="7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altLang="zh-CN" sz="7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Sound</a:t>
            </a:r>
            <a:endParaRPr lang="zh-CN" altLang="en-US" sz="7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53F95-FC73-4060-9DBF-37EA3118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757" y="4196954"/>
            <a:ext cx="4856614" cy="115023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Sprint 1 presentation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752BC-B1A2-4B62-84CD-BEB4DDB1EF09}"/>
              </a:ext>
            </a:extLst>
          </p:cNvPr>
          <p:cNvSpPr txBox="1"/>
          <p:nvPr/>
        </p:nvSpPr>
        <p:spPr>
          <a:xfrm>
            <a:off x="7991362" y="3561611"/>
            <a:ext cx="3659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Team 330 /</a:t>
            </a:r>
          </a:p>
          <a:p>
            <a:r>
              <a:rPr lang="en-US" altLang="zh-CN" sz="2000" spc="40" dirty="0" err="1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Jingwei</a:t>
            </a:r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 Fan (</a:t>
            </a:r>
            <a:r>
              <a:rPr lang="en-US" altLang="zh-CN" sz="2000" spc="40" dirty="0" err="1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jingweif</a:t>
            </a:r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)</a:t>
            </a:r>
          </a:p>
          <a:p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Jing Xu (jxu2)</a:t>
            </a:r>
            <a:endParaRPr lang="zh-CN" altLang="en-US" sz="2000" spc="40" dirty="0">
              <a:solidFill>
                <a:schemeClr val="bg1"/>
              </a:solidFill>
              <a:latin typeface="Code Bold" panose="020B0604020202020204" pitchFamily="50" charset="0"/>
              <a:cs typeface="CMU Typewriter Text" panose="020003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1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5294-6F48-463A-A719-D573E1D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Data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>
                <a:solidFill>
                  <a:srgbClr val="A8505F"/>
                </a:solidFill>
              </a:rPr>
              <a:t>to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>
                <a:solidFill>
                  <a:srgbClr val="A8505F"/>
                </a:solidFill>
              </a:rPr>
              <a:t>Image: D3.js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CB106-64FE-4A09-9764-881A491A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Animation:</a:t>
            </a:r>
          </a:p>
          <a:p>
            <a:r>
              <a:rPr lang="en-US" altLang="zh-CN" b="1" dirty="0"/>
              <a:t>Stack</a:t>
            </a:r>
          </a:p>
          <a:p>
            <a:r>
              <a:rPr lang="en-US" b="1" dirty="0"/>
              <a:t>Streamgraph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D3.transmition()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D3. duration()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D3.ease()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D3.delay()</a:t>
            </a:r>
          </a:p>
          <a:p>
            <a:pPr>
              <a:buFont typeface="Arial" charset="0"/>
              <a:buChar char="•"/>
            </a:pPr>
            <a:r>
              <a:rPr lang="mr-IN" b="1" dirty="0"/>
              <a:t>…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1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C3BC-14A3-4E32-AD44-2B4E9AC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Demo Presentation</a:t>
            </a:r>
            <a:endParaRPr lang="zh-CN" altLang="en-US" dirty="0">
              <a:solidFill>
                <a:srgbClr val="A8505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/>
          <a:stretch/>
        </p:blipFill>
        <p:spPr>
          <a:xfrm>
            <a:off x="1264557" y="2612571"/>
            <a:ext cx="4625964" cy="2539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 b="10914"/>
          <a:stretch/>
        </p:blipFill>
        <p:spPr>
          <a:xfrm>
            <a:off x="6234456" y="2612571"/>
            <a:ext cx="5469815" cy="25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8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35C7-8EF8-4F90-B103-B28FAB28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Problem &amp; Reflection in Sprint 1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A625-C5D2-4F03-82A0-15F81327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Work left to be done:</a:t>
            </a:r>
          </a:p>
          <a:p>
            <a:pPr lvl="1"/>
            <a:r>
              <a:rPr lang="en-US" altLang="zh-CN" dirty="0"/>
              <a:t>We are kind of fall behind our original schedule.</a:t>
            </a:r>
          </a:p>
          <a:p>
            <a:pPr lvl="1"/>
            <a:r>
              <a:rPr lang="en-US" altLang="zh-CN" dirty="0"/>
              <a:t>Add more patterns for image generating.</a:t>
            </a:r>
          </a:p>
          <a:p>
            <a:pPr lvl="1"/>
            <a:r>
              <a:rPr lang="en-US" altLang="zh-CN" dirty="0"/>
              <a:t>Limit the length of user input audio stream.</a:t>
            </a:r>
          </a:p>
          <a:p>
            <a:pPr lvl="1"/>
            <a:r>
              <a:rPr lang="en-US" altLang="zh-CN" dirty="0"/>
              <a:t>Save image and audio for user.</a:t>
            </a:r>
          </a:p>
          <a:p>
            <a:r>
              <a:rPr lang="en-US" altLang="zh-CN" dirty="0"/>
              <a:t>For next sprint:</a:t>
            </a:r>
          </a:p>
          <a:p>
            <a:pPr lvl="1"/>
            <a:r>
              <a:rPr lang="en-US" altLang="zh-CN" dirty="0"/>
              <a:t>Fix the problems ASAP</a:t>
            </a:r>
          </a:p>
          <a:p>
            <a:pPr lvl="1"/>
            <a:r>
              <a:rPr lang="en-US" altLang="zh-CN" dirty="0"/>
              <a:t>Implement the second mode</a:t>
            </a:r>
          </a:p>
          <a:p>
            <a:pPr lvl="1"/>
            <a:r>
              <a:rPr lang="en-US" altLang="zh-CN" dirty="0"/>
              <a:t>Backlog can be divided more specifically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54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A903-9DC8-407B-9D96-2E248E4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  <a:ea typeface="CMU Typewriter Text" panose="02000309000000000000" pitchFamily="49" charset="0"/>
                <a:cs typeface="CMU Typewriter Text" panose="02000309000000000000" pitchFamily="49" charset="0"/>
              </a:rPr>
              <a:t>Application Goal &amp; Design</a:t>
            </a:r>
            <a:endParaRPr lang="zh-CN" altLang="en-US" dirty="0">
              <a:solidFill>
                <a:srgbClr val="A8505F"/>
              </a:solidFill>
              <a:cs typeface="CMU Typewriter Text" panose="02000309000000000000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FBC3-301F-4AD3-8A70-84D7E9D11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 sound into images.</a:t>
            </a:r>
          </a:p>
          <a:p>
            <a:r>
              <a:rPr lang="en-US" altLang="zh-CN" dirty="0"/>
              <a:t>Light-weighted social function(Not our focus!).</a:t>
            </a:r>
          </a:p>
          <a:p>
            <a:r>
              <a:rPr lang="en-US" altLang="zh-CN" dirty="0"/>
              <a:t>Three modes</a:t>
            </a:r>
          </a:p>
          <a:p>
            <a:pPr lvl="1"/>
            <a:r>
              <a:rPr lang="en-US" altLang="zh-CN" dirty="0">
                <a:solidFill>
                  <a:srgbClr val="A8505F"/>
                </a:solidFill>
              </a:rPr>
              <a:t>Real-time image generation according to microphone input</a:t>
            </a:r>
          </a:p>
          <a:p>
            <a:pPr lvl="1"/>
            <a:r>
              <a:rPr lang="en-US" altLang="zh-CN" dirty="0"/>
              <a:t>More complicated &amp; styled image generated from user-uploaded audio file</a:t>
            </a:r>
          </a:p>
          <a:p>
            <a:pPr lvl="1"/>
            <a:r>
              <a:rPr lang="en-US" altLang="zh-CN" dirty="0"/>
              <a:t>Image selection combining simple speech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7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2FE5-C567-44FF-8F38-2F63C925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Path for Mode1 Implementation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EE2D-6346-4F9E-80BC-8253A7FF0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Straight-forward 2-phase thinking</a:t>
            </a:r>
          </a:p>
          <a:p>
            <a:pPr lvl="1"/>
            <a:r>
              <a:rPr lang="en-US" altLang="zh-CN" dirty="0"/>
              <a:t>Extract data from audio input</a:t>
            </a:r>
          </a:p>
          <a:p>
            <a:pPr lvl="1"/>
            <a:r>
              <a:rPr lang="en-US" altLang="zh-CN" dirty="0"/>
              <a:t>Generate image using the extracted data</a:t>
            </a:r>
          </a:p>
          <a:p>
            <a:r>
              <a:rPr lang="en-US" altLang="zh-CN" dirty="0"/>
              <a:t>Real-time feedback</a:t>
            </a:r>
          </a:p>
          <a:p>
            <a:pPr lvl="1"/>
            <a:r>
              <a:rPr lang="en-US" altLang="zh-CN" dirty="0"/>
              <a:t>No complicated calculation, the generated images are relatively simple</a:t>
            </a:r>
          </a:p>
          <a:p>
            <a:pPr lvl="1"/>
            <a:r>
              <a:rPr lang="en-US" altLang="zh-CN" dirty="0"/>
              <a:t>Focus mainly on front-end</a:t>
            </a:r>
          </a:p>
          <a:p>
            <a:r>
              <a:rPr lang="en-US" altLang="zh-CN" dirty="0"/>
              <a:t>Utilize JS library to achieve our goal</a:t>
            </a:r>
          </a:p>
          <a:p>
            <a:pPr lvl="1"/>
            <a:r>
              <a:rPr lang="en-US" altLang="zh-CN" dirty="0"/>
              <a:t>Web Audio API – record microphone input and extract data</a:t>
            </a:r>
          </a:p>
          <a:p>
            <a:pPr lvl="1"/>
            <a:r>
              <a:rPr lang="en-US" altLang="zh-CN" dirty="0"/>
              <a:t>D3.js – Visualize data and display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09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D726-4F8A-4B49-8B3B-D1BC20B5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Sprint 1 </a:t>
            </a:r>
            <a:endParaRPr lang="zh-CN" altLang="en-US" dirty="0">
              <a:solidFill>
                <a:srgbClr val="A8505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14" y="2685143"/>
            <a:ext cx="8909957" cy="2657247"/>
          </a:xfrm>
        </p:spPr>
      </p:pic>
    </p:spTree>
    <p:extLst>
      <p:ext uri="{BB962C8B-B14F-4D97-AF65-F5344CB8AC3E}">
        <p14:creationId xmlns:p14="http://schemas.microsoft.com/office/powerpoint/2010/main" val="194442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7882-2A92-4CB2-A468-6DF4F636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Sound to Data: Web Audio API</a:t>
            </a:r>
            <a:endParaRPr lang="zh-CN" altLang="en-US" dirty="0">
              <a:solidFill>
                <a:srgbClr val="A8505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7893-4B0E-44C3-8A9C-3DCF3814C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333" y="2287225"/>
            <a:ext cx="8770938" cy="191266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3CA2E9-0080-483A-A9D5-37FE0B68B40E}"/>
              </a:ext>
            </a:extLst>
          </p:cNvPr>
          <p:cNvSpPr txBox="1">
            <a:spLocks/>
          </p:cNvSpPr>
          <p:nvPr/>
        </p:nvSpPr>
        <p:spPr>
          <a:xfrm>
            <a:off x="2589212" y="4199890"/>
            <a:ext cx="8915400" cy="211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Audio Routing Graph</a:t>
            </a:r>
            <a:endParaRPr lang="en-US" altLang="zh-CN" dirty="0"/>
          </a:p>
          <a:p>
            <a:pPr lvl="1"/>
            <a:r>
              <a:rPr lang="en-US" altLang="zh-CN" dirty="0"/>
              <a:t>Audio operations are handling inside an </a:t>
            </a:r>
            <a:r>
              <a:rPr lang="en-US" altLang="zh-CN" b="1" dirty="0"/>
              <a:t>audio context</a:t>
            </a:r>
          </a:p>
          <a:p>
            <a:pPr lvl="1"/>
            <a:r>
              <a:rPr lang="en-US" altLang="zh-CN" dirty="0"/>
              <a:t>Basic audio operations are performed with </a:t>
            </a:r>
            <a:r>
              <a:rPr lang="en-US" altLang="zh-CN" b="1" dirty="0"/>
              <a:t>audio nodes</a:t>
            </a:r>
          </a:p>
          <a:p>
            <a:pPr lvl="1"/>
            <a:r>
              <a:rPr lang="en-US" altLang="zh-CN" dirty="0"/>
              <a:t>Audio nodes are linked to form a audio routing graph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070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807E-A27B-4DF3-8F07-A9F242FC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Sound to Data: Web Audio API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3DFE-982E-4D8D-9341-DEF54AB3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Source of the ARG: audio stream input through microphone</a:t>
            </a:r>
          </a:p>
          <a:p>
            <a:r>
              <a:rPr lang="en-US" altLang="zh-CN" dirty="0"/>
              <a:t>Destination of the ARG: currently output device (will be saved to server)</a:t>
            </a:r>
          </a:p>
          <a:p>
            <a:r>
              <a:rPr lang="en-US" altLang="zh-CN" dirty="0"/>
              <a:t>User </a:t>
            </a:r>
            <a:r>
              <a:rPr lang="en-US" altLang="zh-CN" b="1" dirty="0" err="1"/>
              <a:t>analyserNode</a:t>
            </a:r>
            <a:r>
              <a:rPr lang="en-US" altLang="zh-CN" dirty="0"/>
              <a:t> to extract data</a:t>
            </a:r>
          </a:p>
          <a:p>
            <a:pPr lvl="1"/>
            <a:r>
              <a:rPr lang="en-US" altLang="zh-CN" dirty="0"/>
              <a:t>Current frequency data of the audio stream</a:t>
            </a:r>
          </a:p>
          <a:p>
            <a:pPr lvl="1"/>
            <a:r>
              <a:rPr lang="en-US" altLang="zh-CN" dirty="0"/>
              <a:t>Current waveform, or time-domain data, of the audio stream</a:t>
            </a:r>
          </a:p>
          <a:p>
            <a:r>
              <a:rPr lang="en-US" altLang="zh-CN" dirty="0"/>
              <a:t>Use </a:t>
            </a:r>
            <a:r>
              <a:rPr lang="en-US" altLang="zh-CN" b="1" dirty="0" err="1"/>
              <a:t>convolverNode</a:t>
            </a:r>
            <a:r>
              <a:rPr lang="en-US" altLang="zh-CN" dirty="0"/>
              <a:t> to create more audio data</a:t>
            </a:r>
          </a:p>
          <a:p>
            <a:pPr lvl="1"/>
            <a:r>
              <a:rPr lang="en-US" altLang="zh-CN" dirty="0"/>
              <a:t>Conduct a convolution on the original audio stream, then grab the frequency and the waveform data of the processed audio stream.</a:t>
            </a:r>
          </a:p>
        </p:txBody>
      </p:sp>
    </p:spTree>
    <p:extLst>
      <p:ext uri="{BB962C8B-B14F-4D97-AF65-F5344CB8AC3E}">
        <p14:creationId xmlns:p14="http://schemas.microsoft.com/office/powerpoint/2010/main" val="232752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5A9-32AB-4B65-BDB6-44E74695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Sound to Data: Web Audio API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699" y="2397760"/>
            <a:ext cx="8821067" cy="3322320"/>
          </a:xfrm>
        </p:spPr>
      </p:pic>
    </p:spTree>
    <p:extLst>
      <p:ext uri="{BB962C8B-B14F-4D97-AF65-F5344CB8AC3E}">
        <p14:creationId xmlns:p14="http://schemas.microsoft.com/office/powerpoint/2010/main" val="221417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72AD-8A06-4AED-9760-8F766E8E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A8505F"/>
                </a:solidFill>
              </a:rPr>
              <a:t>XMLHttpRequest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49257-C165-4CA4-816F-A06767A6A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</a:t>
            </a:r>
            <a:r>
              <a:rPr lang="en-US" altLang="zh-CN" b="1" dirty="0" err="1"/>
              <a:t>XMLHttpRequest</a:t>
            </a:r>
            <a:r>
              <a:rPr lang="en-US" altLang="zh-CN" b="1" dirty="0"/>
              <a:t> is the core of Ajax.”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XMLHttpRequest</a:t>
            </a:r>
            <a:r>
              <a:rPr lang="en-US" altLang="zh-CN" dirty="0"/>
              <a:t> can be used to retrieve any kind of data, not just XML.</a:t>
            </a:r>
          </a:p>
          <a:p>
            <a:r>
              <a:rPr lang="en-US" altLang="zh-CN" dirty="0"/>
              <a:t>The source of the </a:t>
            </a:r>
            <a:r>
              <a:rPr lang="en-US" altLang="zh-CN" b="1" dirty="0" err="1"/>
              <a:t>AudioBuffer</a:t>
            </a:r>
            <a:r>
              <a:rPr lang="en-US" altLang="zh-CN" dirty="0"/>
              <a:t> used for convolution is retrieved from the server through an </a:t>
            </a:r>
            <a:r>
              <a:rPr lang="en-US" altLang="zh-CN" dirty="0" err="1"/>
              <a:t>XMLHttpRequest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url: /</a:t>
            </a:r>
            <a:r>
              <a:rPr lang="en-US" altLang="zh-CN" dirty="0" err="1"/>
              <a:t>get_conv_audio</a:t>
            </a:r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54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5294-6F48-463A-A719-D573E1D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Data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>
                <a:solidFill>
                  <a:srgbClr val="A8505F"/>
                </a:solidFill>
              </a:rPr>
              <a:t>to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>
                <a:solidFill>
                  <a:srgbClr val="A8505F"/>
                </a:solidFill>
              </a:rPr>
              <a:t>Image: D3.js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CB106-64FE-4A09-9764-881A491A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Virtualization</a:t>
            </a:r>
          </a:p>
          <a:p>
            <a:r>
              <a:rPr lang="en-US" b="1" dirty="0"/>
              <a:t>“D3.js</a:t>
            </a:r>
            <a:r>
              <a:rPr lang="en-US" dirty="0"/>
              <a:t> is a JavaScript library for manipulating documents based on data. </a:t>
            </a:r>
            <a:r>
              <a:rPr lang="en-US" b="1" dirty="0"/>
              <a:t>D3</a:t>
            </a:r>
            <a:r>
              <a:rPr lang="en-US" dirty="0"/>
              <a:t> helps you bring data to life using HTML, SVG, and CSS. ”</a:t>
            </a:r>
          </a:p>
          <a:p>
            <a:r>
              <a:rPr lang="en-US" altLang="zh-CN" dirty="0"/>
              <a:t>HTML5 :</a:t>
            </a:r>
          </a:p>
          <a:p>
            <a:pPr>
              <a:buFont typeface="Arial" charset="0"/>
              <a:buChar char="•"/>
            </a:pPr>
            <a:r>
              <a:rPr lang="en-US" altLang="zh-CN" dirty="0"/>
              <a:t>CANVAS (2D Bitmap):</a:t>
            </a:r>
          </a:p>
          <a:p>
            <a:pPr>
              <a:buFont typeface="Arial" charset="0"/>
              <a:buChar char="•"/>
            </a:pPr>
            <a:r>
              <a:rPr lang="en-US" altLang="zh-CN" dirty="0"/>
              <a:t>SVG (</a:t>
            </a:r>
            <a:r>
              <a:rPr lang="en-US" dirty="0"/>
              <a:t>Scalable Vector Graphics):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3077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202</TotalTime>
  <Words>392</Words>
  <Application>Microsoft Office PowerPoint</Application>
  <PresentationFormat>Widescreen</PresentationFormat>
  <Paragraphs>70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等线</vt:lpstr>
      <vt:lpstr>Arial</vt:lpstr>
      <vt:lpstr>Calibri</vt:lpstr>
      <vt:lpstr>Century Schoolbook</vt:lpstr>
      <vt:lpstr>CMU Typewriter Text</vt:lpstr>
      <vt:lpstr>Code Bold</vt:lpstr>
      <vt:lpstr>Corbel</vt:lpstr>
      <vt:lpstr>Helvetica</vt:lpstr>
      <vt:lpstr>Wingdings 3</vt:lpstr>
      <vt:lpstr>Feathered</vt:lpstr>
      <vt:lpstr>Paint With  Sound</vt:lpstr>
      <vt:lpstr>Application Goal &amp; Design</vt:lpstr>
      <vt:lpstr>Path for Mode1 Implementation</vt:lpstr>
      <vt:lpstr>Sprint 1 </vt:lpstr>
      <vt:lpstr>Sound to Data: Web Audio API</vt:lpstr>
      <vt:lpstr>Sound to Data: Web Audio API</vt:lpstr>
      <vt:lpstr>Sound to Data: Web Audio API</vt:lpstr>
      <vt:lpstr>XMLHttpRequest</vt:lpstr>
      <vt:lpstr>Data to Image: D3.js</vt:lpstr>
      <vt:lpstr>Data to Image: D3.js</vt:lpstr>
      <vt:lpstr>Demo Presentation</vt:lpstr>
      <vt:lpstr>Problem &amp; Reflection in Sprint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Paint With Sound</dc:title>
  <dc:creator>徐晶</dc:creator>
  <cp:lastModifiedBy>徐晶</cp:lastModifiedBy>
  <cp:revision>23</cp:revision>
  <dcterms:created xsi:type="dcterms:W3CDTF">2017-11-06T05:43:01Z</dcterms:created>
  <dcterms:modified xsi:type="dcterms:W3CDTF">2017-11-06T17:32:15Z</dcterms:modified>
</cp:coreProperties>
</file>